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8" d="100"/>
          <a:sy n="18" d="100"/>
        </p:scale>
        <p:origin x="6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3A1FC-1049-498E-B50E-CAF49028F494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1058-DF8C-4AF0-BEA4-D72A40819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7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90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22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6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57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08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3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08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0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2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1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8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6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1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6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8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058-DF8C-4AF0-BEA4-D72A40819E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3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DA180-8CA9-44E5-82A5-F9A5E229C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EE5AD-373B-427A-AFF4-CF38522D4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D8C0C-BCC6-4A20-928F-CA1CCF85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B04D3-A216-479D-87AE-9D1AC116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CB51E-7F45-4945-BF3F-EBEF2483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0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4C7F9-D3FA-4555-9F8C-D00AE7C0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D8646-D947-42F6-A44F-BCE8D773E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446FD-17E3-4C75-AC8F-2D19D6A8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9403E-BC68-4116-97F4-1BB3B2FB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8EE79-701E-413D-81FA-38747515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7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62903A-6DF3-4D9A-A718-40F899E62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A2A7F2-1FDF-4833-8F46-D0C70B74E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E87C7-BC40-471D-B226-C642976B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5B6B0-31E7-49B2-9D56-69176E2D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D408-3FE6-4A4E-BC1D-75CDE3EB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E9E79-85D5-4E04-86CB-8674940A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7AFD0-1858-4558-A5AD-31B3BA4C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D399-0295-4F1E-9F99-B6B7BA32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11C28-0B60-4E4A-9D26-A374574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48840-A18B-4870-A204-7B9A40BE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0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DAD04-FC0D-4005-8F8C-EF992FC3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B94A9-D37D-4D4F-8513-D04222270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FE3A4-2781-46CF-B042-E69B6444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849D4-A0EE-4A8A-A167-BD4D6951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7E2B0-DF85-44D5-ADBD-73B3DF7C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AF619-3756-4420-8554-5811A1E1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C5780-AA9F-4946-A371-2207F6615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A44F8-F3E9-4346-BAA4-9F4087908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26B5B-CCCB-4355-8990-82F8382C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382A8A-9176-43AD-B2E6-D55FE9BF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299C5E-BB1B-48E2-BD81-8721230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5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7A04C-5EA0-4BF8-B110-51473011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0E1A76-F773-4C31-B50B-954D84D5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1A4A2-C4FB-4B77-B677-E10171E7B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8143C-84FE-4CF0-8458-F751B1A6A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60F4B8-F97A-441F-A96C-45630DB23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FE9793-AF1F-4F82-AB3F-F9420D5A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715B76-3C41-4B86-B8AC-88B66574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7B3EA-4B66-4A80-A362-1DC4A672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78E63-F547-47D6-B13F-5AF4ACB6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66D35D-7F52-43A1-ABA0-BCCB2D68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4A1219-5EA6-435D-BB92-E972BFB3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E0E11-787B-4EA1-8171-A98225A8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9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55749F-ABD0-4D17-9ECB-66465985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2E5FC4-A913-478E-8AF1-A1A8ADF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C8D40-F430-4152-9C61-097D042C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0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751B-56B8-4AD2-AC4B-E58CC66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67514-6BEA-4074-8010-803C6C68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FEF2C4-1A05-4F30-A40E-074D43AE9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9657F0-86BB-4E75-9363-1BA467E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C1079-645D-4176-A37C-20D818F7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13D8F3-41FC-4E58-9D50-ABFBC483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0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90102-BF66-4D00-92D2-EA43B12C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459B75-EA64-4FB8-ADB5-776600F10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1C8DA0-18B0-4A3C-99BB-7FF64823F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2D218B-3588-4641-9295-AC3E30B3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0412F0-D7C2-43A8-B765-CF745859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A2E48-50CD-4565-9DF2-1EA1C588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5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6D36E6-6FE9-4391-A60E-FC94B555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A0BFE2-9C17-4929-9FBE-0276259F1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99ED1-5900-43EA-B10A-C1A54C712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CCAD-810C-427A-988B-D358E0A42907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91517-B5E6-4B0F-92C7-5BBF50E83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B98D2-C325-4077-AAB6-B2EB7DD75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8EE6-F0BC-485A-832A-DCCFEEA95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7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1B663-CC29-4C91-80C0-9B78C603D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Fractal Stimuli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5BE87-C69E-4B8A-8352-1B3416946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same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4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녹색, 앉아있는, 건물, 테이블이(가) 표시된 사진&#10;&#10;자동 생성된 설명">
            <a:extLst>
              <a:ext uri="{FF2B5EF4-FFF2-40B4-BE49-F238E27FC236}">
                <a16:creationId xmlns:a16="http://schemas.microsoft.com/office/drawing/2014/main" id="{53ECFC68-4D55-4784-B797-A9E3896210B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케이크, 대형, 테이블, 보는이(가) 표시된 사진&#10;&#10;자동 생성된 설명">
            <a:extLst>
              <a:ext uri="{FF2B5EF4-FFF2-40B4-BE49-F238E27FC236}">
                <a16:creationId xmlns:a16="http://schemas.microsoft.com/office/drawing/2014/main" id="{2742BF9E-0926-41D4-B031-ED467140C23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4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앉아있는, 쥐고있는, 켜진이(가) 표시된 사진&#10;&#10;자동 생성된 설명">
            <a:extLst>
              <a:ext uri="{FF2B5EF4-FFF2-40B4-BE49-F238E27FC236}">
                <a16:creationId xmlns:a16="http://schemas.microsoft.com/office/drawing/2014/main" id="{FB7DA1C9-0E80-4A03-9FB0-FC9F040C8E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0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는, 어두운, 휴대폰, 앉아있는이(가) 표시된 사진&#10;&#10;자동 생성된 설명">
            <a:extLst>
              <a:ext uri="{FF2B5EF4-FFF2-40B4-BE49-F238E27FC236}">
                <a16:creationId xmlns:a16="http://schemas.microsoft.com/office/drawing/2014/main" id="{0CF689A2-EDED-4A59-B318-ECEDE454C9D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사진, 옅은, 앉아있는, 켜진이(가) 표시된 사진&#10;&#10;자동 생성된 설명">
            <a:extLst>
              <a:ext uri="{FF2B5EF4-FFF2-40B4-BE49-F238E27FC236}">
                <a16:creationId xmlns:a16="http://schemas.microsoft.com/office/drawing/2014/main" id="{EEA0D9D8-A97C-44D6-BBA2-F78111D89C8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7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켜진, 옅은, 전면이(가) 표시된 사진&#10;&#10;자동 생성된 설명">
            <a:extLst>
              <a:ext uri="{FF2B5EF4-FFF2-40B4-BE49-F238E27FC236}">
                <a16:creationId xmlns:a16="http://schemas.microsoft.com/office/drawing/2014/main" id="{0C76C00E-ACB4-4C36-817B-0013E0E0966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5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연기이(가) 표시된 사진&#10;&#10;자동 생성된 설명">
            <a:extLst>
              <a:ext uri="{FF2B5EF4-FFF2-40B4-BE49-F238E27FC236}">
                <a16:creationId xmlns:a16="http://schemas.microsoft.com/office/drawing/2014/main" id="{F16F57F7-3F1B-4C93-B5FC-6393D2403B0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어두운, 옅은, 꽃이(가) 표시된 사진&#10;&#10;자동 생성된 설명">
            <a:extLst>
              <a:ext uri="{FF2B5EF4-FFF2-40B4-BE49-F238E27FC236}">
                <a16:creationId xmlns:a16="http://schemas.microsoft.com/office/drawing/2014/main" id="{4093E89B-BA3D-457D-946E-254C707A48F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컴퓨터, 노트북이(가) 표시된 사진&#10;&#10;자동 생성된 설명">
            <a:extLst>
              <a:ext uri="{FF2B5EF4-FFF2-40B4-BE49-F238E27FC236}">
                <a16:creationId xmlns:a16="http://schemas.microsoft.com/office/drawing/2014/main" id="{9BAFADCA-565E-4DC0-B887-E08CE28E44D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밤, 켜진, 크리스마스이(가) 표시된 사진&#10;&#10;자동 생성된 설명">
            <a:extLst>
              <a:ext uri="{FF2B5EF4-FFF2-40B4-BE49-F238E27FC236}">
                <a16:creationId xmlns:a16="http://schemas.microsoft.com/office/drawing/2014/main" id="{EEDCD090-BDD1-4872-922A-E03E8037379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5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동물, 옅은, 쥐고있는, 밤이(가) 표시된 사진&#10;&#10;자동 생성된 설명">
            <a:extLst>
              <a:ext uri="{FF2B5EF4-FFF2-40B4-BE49-F238E27FC236}">
                <a16:creationId xmlns:a16="http://schemas.microsoft.com/office/drawing/2014/main" id="{760FA72A-0697-4161-BF31-C8D371B152F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7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8D5ABA8C-DD32-430F-BAA1-55E144BEAD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앉아있는, 음식, 플레이트이(가) 표시된 사진&#10;&#10;자동 생성된 설명">
            <a:extLst>
              <a:ext uri="{FF2B5EF4-FFF2-40B4-BE49-F238E27FC236}">
                <a16:creationId xmlns:a16="http://schemas.microsoft.com/office/drawing/2014/main" id="{8664B5C3-C995-4942-839F-603299F3CB8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5CC495-ED30-40BC-B466-E8002ED4C44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7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케이블, 파란색, 자동차, 옅은이(가) 표시된 사진&#10;&#10;자동 생성된 설명">
            <a:extLst>
              <a:ext uri="{FF2B5EF4-FFF2-40B4-BE49-F238E27FC236}">
                <a16:creationId xmlns:a16="http://schemas.microsoft.com/office/drawing/2014/main" id="{3920232A-0701-44FD-BE8C-70A37A9CE6F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0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앉아있는, 음식, 표면이(가) 표시된 사진&#10;&#10;자동 생성된 설명">
            <a:extLst>
              <a:ext uri="{FF2B5EF4-FFF2-40B4-BE49-F238E27FC236}">
                <a16:creationId xmlns:a16="http://schemas.microsoft.com/office/drawing/2014/main" id="{F3F53F21-CE6C-423B-9266-B25AC85EF35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모니터, 테이블, 옅은이(가) 표시된 사진&#10;&#10;자동 생성된 설명">
            <a:extLst>
              <a:ext uri="{FF2B5EF4-FFF2-40B4-BE49-F238E27FC236}">
                <a16:creationId xmlns:a16="http://schemas.microsoft.com/office/drawing/2014/main" id="{C265A39C-7643-44F6-A3F8-E0DFA20A7FE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7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앉아있는, 별, 옅은이(가) 표시된 사진&#10;&#10;자동 생성된 설명">
            <a:extLst>
              <a:ext uri="{FF2B5EF4-FFF2-40B4-BE49-F238E27FC236}">
                <a16:creationId xmlns:a16="http://schemas.microsoft.com/office/drawing/2014/main" id="{CEFF72D4-F4CF-43AF-95BE-6AF9C48DBCA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</Words>
  <Application>Microsoft Office PowerPoint</Application>
  <PresentationFormat>와이드스크린</PresentationFormat>
  <Paragraphs>38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Fractal Stimuli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Fractal Stimuli</dc:title>
  <dc:creator>Sanghoon</dc:creator>
  <cp:lastModifiedBy>Sanghoon</cp:lastModifiedBy>
  <cp:revision>2</cp:revision>
  <dcterms:created xsi:type="dcterms:W3CDTF">2020-07-20T09:51:40Z</dcterms:created>
  <dcterms:modified xsi:type="dcterms:W3CDTF">2020-07-20T09:59:23Z</dcterms:modified>
</cp:coreProperties>
</file>